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embeddedFontLst>
    <p:embeddedFont>
      <p:font typeface="Lato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Lato-bold.fntdata"/><Relationship Id="rId27" Type="http://schemas.openxmlformats.org/officeDocument/2006/relationships/font" Target="fonts/Lato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ato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font" Target="fonts/Lato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e07196f65f_0_0:notes"/>
          <p:cNvSpPr/>
          <p:nvPr>
            <p:ph idx="2" type="sldImg"/>
          </p:nvPr>
        </p:nvSpPr>
        <p:spPr>
          <a:xfrm>
            <a:off x="345911" y="586509"/>
            <a:ext cx="5529900" cy="2932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e07196f65f_0_0:notes"/>
          <p:cNvSpPr txBox="1"/>
          <p:nvPr>
            <p:ph idx="1" type="body"/>
          </p:nvPr>
        </p:nvSpPr>
        <p:spPr>
          <a:xfrm>
            <a:off x="622119" y="3714558"/>
            <a:ext cx="4977000" cy="35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e07196f65f_0_112:notes"/>
          <p:cNvSpPr/>
          <p:nvPr>
            <p:ph idx="2" type="sldImg"/>
          </p:nvPr>
        </p:nvSpPr>
        <p:spPr>
          <a:xfrm>
            <a:off x="345911" y="586509"/>
            <a:ext cx="5529900" cy="2932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e07196f65f_0_112:notes"/>
          <p:cNvSpPr txBox="1"/>
          <p:nvPr>
            <p:ph idx="1" type="body"/>
          </p:nvPr>
        </p:nvSpPr>
        <p:spPr>
          <a:xfrm>
            <a:off x="622119" y="3714558"/>
            <a:ext cx="4977000" cy="35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e07196f65f_0_120:notes"/>
          <p:cNvSpPr/>
          <p:nvPr>
            <p:ph idx="2" type="sldImg"/>
          </p:nvPr>
        </p:nvSpPr>
        <p:spPr>
          <a:xfrm>
            <a:off x="345911" y="586509"/>
            <a:ext cx="5529900" cy="2932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e07196f65f_0_120:notes"/>
          <p:cNvSpPr txBox="1"/>
          <p:nvPr>
            <p:ph idx="1" type="body"/>
          </p:nvPr>
        </p:nvSpPr>
        <p:spPr>
          <a:xfrm>
            <a:off x="622119" y="3714558"/>
            <a:ext cx="4977000" cy="35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e07196f65f_0_128:notes"/>
          <p:cNvSpPr/>
          <p:nvPr>
            <p:ph idx="2" type="sldImg"/>
          </p:nvPr>
        </p:nvSpPr>
        <p:spPr>
          <a:xfrm>
            <a:off x="345911" y="586509"/>
            <a:ext cx="5529900" cy="2932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e07196f65f_0_128:notes"/>
          <p:cNvSpPr txBox="1"/>
          <p:nvPr>
            <p:ph idx="1" type="body"/>
          </p:nvPr>
        </p:nvSpPr>
        <p:spPr>
          <a:xfrm>
            <a:off x="622119" y="3714558"/>
            <a:ext cx="4977000" cy="35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e07196f65f_0_136:notes"/>
          <p:cNvSpPr/>
          <p:nvPr>
            <p:ph idx="2" type="sldImg"/>
          </p:nvPr>
        </p:nvSpPr>
        <p:spPr>
          <a:xfrm>
            <a:off x="345911" y="586509"/>
            <a:ext cx="5529900" cy="2932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e07196f65f_0_136:notes"/>
          <p:cNvSpPr txBox="1"/>
          <p:nvPr>
            <p:ph idx="1" type="body"/>
          </p:nvPr>
        </p:nvSpPr>
        <p:spPr>
          <a:xfrm>
            <a:off x="622119" y="3714558"/>
            <a:ext cx="4977000" cy="35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e07196f65f_0_144:notes"/>
          <p:cNvSpPr/>
          <p:nvPr>
            <p:ph idx="2" type="sldImg"/>
          </p:nvPr>
        </p:nvSpPr>
        <p:spPr>
          <a:xfrm>
            <a:off x="345911" y="586509"/>
            <a:ext cx="5529900" cy="2932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e07196f65f_0_144:notes"/>
          <p:cNvSpPr txBox="1"/>
          <p:nvPr>
            <p:ph idx="1" type="body"/>
          </p:nvPr>
        </p:nvSpPr>
        <p:spPr>
          <a:xfrm>
            <a:off x="622119" y="3714558"/>
            <a:ext cx="4977000" cy="35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e07196f65f_0_152:notes"/>
          <p:cNvSpPr/>
          <p:nvPr>
            <p:ph idx="2" type="sldImg"/>
          </p:nvPr>
        </p:nvSpPr>
        <p:spPr>
          <a:xfrm>
            <a:off x="345911" y="586509"/>
            <a:ext cx="5529900" cy="2932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e07196f65f_0_152:notes"/>
          <p:cNvSpPr txBox="1"/>
          <p:nvPr>
            <p:ph idx="1" type="body"/>
          </p:nvPr>
        </p:nvSpPr>
        <p:spPr>
          <a:xfrm>
            <a:off x="622119" y="3714558"/>
            <a:ext cx="4977000" cy="35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e07196f65f_0_160:notes"/>
          <p:cNvSpPr/>
          <p:nvPr>
            <p:ph idx="2" type="sldImg"/>
          </p:nvPr>
        </p:nvSpPr>
        <p:spPr>
          <a:xfrm>
            <a:off x="345911" y="586509"/>
            <a:ext cx="5529900" cy="2932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e07196f65f_0_160:notes"/>
          <p:cNvSpPr txBox="1"/>
          <p:nvPr>
            <p:ph idx="1" type="body"/>
          </p:nvPr>
        </p:nvSpPr>
        <p:spPr>
          <a:xfrm>
            <a:off x="622119" y="3714558"/>
            <a:ext cx="4977000" cy="35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e07196f65f_0_169:notes"/>
          <p:cNvSpPr/>
          <p:nvPr>
            <p:ph idx="2" type="sldImg"/>
          </p:nvPr>
        </p:nvSpPr>
        <p:spPr>
          <a:xfrm>
            <a:off x="345911" y="586509"/>
            <a:ext cx="5529900" cy="2932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e07196f65f_0_169:notes"/>
          <p:cNvSpPr txBox="1"/>
          <p:nvPr>
            <p:ph idx="1" type="body"/>
          </p:nvPr>
        </p:nvSpPr>
        <p:spPr>
          <a:xfrm>
            <a:off x="622119" y="3714558"/>
            <a:ext cx="4977000" cy="35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e07196f65f_0_177:notes"/>
          <p:cNvSpPr/>
          <p:nvPr>
            <p:ph idx="2" type="sldImg"/>
          </p:nvPr>
        </p:nvSpPr>
        <p:spPr>
          <a:xfrm>
            <a:off x="345911" y="586509"/>
            <a:ext cx="5529900" cy="2932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e07196f65f_0_177:notes"/>
          <p:cNvSpPr txBox="1"/>
          <p:nvPr>
            <p:ph idx="1" type="body"/>
          </p:nvPr>
        </p:nvSpPr>
        <p:spPr>
          <a:xfrm>
            <a:off x="622119" y="3714558"/>
            <a:ext cx="4977000" cy="35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e07196f65f_0_185:notes"/>
          <p:cNvSpPr/>
          <p:nvPr>
            <p:ph idx="2" type="sldImg"/>
          </p:nvPr>
        </p:nvSpPr>
        <p:spPr>
          <a:xfrm>
            <a:off x="345911" y="586509"/>
            <a:ext cx="5529900" cy="2932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e07196f65f_0_185:notes"/>
          <p:cNvSpPr txBox="1"/>
          <p:nvPr>
            <p:ph idx="1" type="body"/>
          </p:nvPr>
        </p:nvSpPr>
        <p:spPr>
          <a:xfrm>
            <a:off x="622119" y="3714558"/>
            <a:ext cx="4977000" cy="35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e07196f65f_0_52:notes"/>
          <p:cNvSpPr/>
          <p:nvPr>
            <p:ph idx="2" type="sldImg"/>
          </p:nvPr>
        </p:nvSpPr>
        <p:spPr>
          <a:xfrm>
            <a:off x="345911" y="586509"/>
            <a:ext cx="5529900" cy="2932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e07196f65f_0_52:notes"/>
          <p:cNvSpPr txBox="1"/>
          <p:nvPr>
            <p:ph idx="1" type="body"/>
          </p:nvPr>
        </p:nvSpPr>
        <p:spPr>
          <a:xfrm>
            <a:off x="622119" y="3714558"/>
            <a:ext cx="4977000" cy="35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e07196f65f_0_192:notes"/>
          <p:cNvSpPr/>
          <p:nvPr>
            <p:ph idx="2" type="sldImg"/>
          </p:nvPr>
        </p:nvSpPr>
        <p:spPr>
          <a:xfrm>
            <a:off x="345911" y="586509"/>
            <a:ext cx="5529900" cy="2932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2e07196f65f_0_192:notes"/>
          <p:cNvSpPr txBox="1"/>
          <p:nvPr>
            <p:ph idx="1" type="body"/>
          </p:nvPr>
        </p:nvSpPr>
        <p:spPr>
          <a:xfrm>
            <a:off x="622119" y="3714558"/>
            <a:ext cx="4977000" cy="35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e07196f65f_0_203:notes"/>
          <p:cNvSpPr/>
          <p:nvPr>
            <p:ph idx="2" type="sldImg"/>
          </p:nvPr>
        </p:nvSpPr>
        <p:spPr>
          <a:xfrm>
            <a:off x="345911" y="586509"/>
            <a:ext cx="5529900" cy="2932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e07196f65f_0_203:notes"/>
          <p:cNvSpPr txBox="1"/>
          <p:nvPr>
            <p:ph idx="1" type="body"/>
          </p:nvPr>
        </p:nvSpPr>
        <p:spPr>
          <a:xfrm>
            <a:off x="622119" y="3714558"/>
            <a:ext cx="4977000" cy="35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e07196f65f_0_60:notes"/>
          <p:cNvSpPr/>
          <p:nvPr>
            <p:ph idx="2" type="sldImg"/>
          </p:nvPr>
        </p:nvSpPr>
        <p:spPr>
          <a:xfrm>
            <a:off x="345911" y="586509"/>
            <a:ext cx="5529900" cy="2932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e07196f65f_0_60:notes"/>
          <p:cNvSpPr txBox="1"/>
          <p:nvPr>
            <p:ph idx="1" type="body"/>
          </p:nvPr>
        </p:nvSpPr>
        <p:spPr>
          <a:xfrm>
            <a:off x="622119" y="3714558"/>
            <a:ext cx="4977000" cy="35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e07196f65f_0_69:notes"/>
          <p:cNvSpPr/>
          <p:nvPr>
            <p:ph idx="2" type="sldImg"/>
          </p:nvPr>
        </p:nvSpPr>
        <p:spPr>
          <a:xfrm>
            <a:off x="345911" y="586509"/>
            <a:ext cx="5529900" cy="2932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e07196f65f_0_69:notes"/>
          <p:cNvSpPr txBox="1"/>
          <p:nvPr>
            <p:ph idx="1" type="body"/>
          </p:nvPr>
        </p:nvSpPr>
        <p:spPr>
          <a:xfrm>
            <a:off x="622119" y="3714558"/>
            <a:ext cx="4977000" cy="35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e07196f65f_0_76:notes"/>
          <p:cNvSpPr/>
          <p:nvPr>
            <p:ph idx="2" type="sldImg"/>
          </p:nvPr>
        </p:nvSpPr>
        <p:spPr>
          <a:xfrm>
            <a:off x="345911" y="586509"/>
            <a:ext cx="5529900" cy="2932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e07196f65f_0_76:notes"/>
          <p:cNvSpPr txBox="1"/>
          <p:nvPr>
            <p:ph idx="1" type="body"/>
          </p:nvPr>
        </p:nvSpPr>
        <p:spPr>
          <a:xfrm>
            <a:off x="622119" y="3714558"/>
            <a:ext cx="4977000" cy="35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e07196f65f_0_83:notes"/>
          <p:cNvSpPr/>
          <p:nvPr>
            <p:ph idx="2" type="sldImg"/>
          </p:nvPr>
        </p:nvSpPr>
        <p:spPr>
          <a:xfrm>
            <a:off x="345911" y="586509"/>
            <a:ext cx="5529900" cy="2932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e07196f65f_0_83:notes"/>
          <p:cNvSpPr txBox="1"/>
          <p:nvPr>
            <p:ph idx="1" type="body"/>
          </p:nvPr>
        </p:nvSpPr>
        <p:spPr>
          <a:xfrm>
            <a:off x="622119" y="3714558"/>
            <a:ext cx="4977000" cy="35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e07196f65f_0_90:notes"/>
          <p:cNvSpPr/>
          <p:nvPr>
            <p:ph idx="2" type="sldImg"/>
          </p:nvPr>
        </p:nvSpPr>
        <p:spPr>
          <a:xfrm>
            <a:off x="345911" y="586509"/>
            <a:ext cx="5529900" cy="2932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e07196f65f_0_90:notes"/>
          <p:cNvSpPr txBox="1"/>
          <p:nvPr>
            <p:ph idx="1" type="body"/>
          </p:nvPr>
        </p:nvSpPr>
        <p:spPr>
          <a:xfrm>
            <a:off x="622119" y="3714558"/>
            <a:ext cx="4977000" cy="35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e07196f65f_0_97:notes"/>
          <p:cNvSpPr/>
          <p:nvPr>
            <p:ph idx="2" type="sldImg"/>
          </p:nvPr>
        </p:nvSpPr>
        <p:spPr>
          <a:xfrm>
            <a:off x="345911" y="586509"/>
            <a:ext cx="5529900" cy="2932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e07196f65f_0_97:notes"/>
          <p:cNvSpPr txBox="1"/>
          <p:nvPr>
            <p:ph idx="1" type="body"/>
          </p:nvPr>
        </p:nvSpPr>
        <p:spPr>
          <a:xfrm>
            <a:off x="622119" y="3714558"/>
            <a:ext cx="4977000" cy="35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e07196f65f_0_104:notes"/>
          <p:cNvSpPr/>
          <p:nvPr>
            <p:ph idx="2" type="sldImg"/>
          </p:nvPr>
        </p:nvSpPr>
        <p:spPr>
          <a:xfrm>
            <a:off x="345911" y="586509"/>
            <a:ext cx="5529900" cy="2932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e07196f65f_0_104:notes"/>
          <p:cNvSpPr txBox="1"/>
          <p:nvPr>
            <p:ph idx="1" type="body"/>
          </p:nvPr>
        </p:nvSpPr>
        <p:spPr>
          <a:xfrm>
            <a:off x="622119" y="3714558"/>
            <a:ext cx="4977000" cy="35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5" Type="http://schemas.openxmlformats.org/officeDocument/2006/relationships/image" Target="../media/image13.png"/><Relationship Id="rId6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5" Type="http://schemas.openxmlformats.org/officeDocument/2006/relationships/image" Target="../media/image14.png"/><Relationship Id="rId6" Type="http://schemas.openxmlformats.org/officeDocument/2006/relationships/image" Target="../media/image2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5" Type="http://schemas.openxmlformats.org/officeDocument/2006/relationships/image" Target="../media/image29.png"/><Relationship Id="rId6" Type="http://schemas.openxmlformats.org/officeDocument/2006/relationships/image" Target="../media/image3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5" Type="http://schemas.openxmlformats.org/officeDocument/2006/relationships/image" Target="../media/image17.png"/><Relationship Id="rId6" Type="http://schemas.openxmlformats.org/officeDocument/2006/relationships/image" Target="../media/image3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5" Type="http://schemas.openxmlformats.org/officeDocument/2006/relationships/image" Target="../media/image25.png"/><Relationship Id="rId6" Type="http://schemas.openxmlformats.org/officeDocument/2006/relationships/image" Target="../media/image30.png"/><Relationship Id="rId7" Type="http://schemas.openxmlformats.org/officeDocument/2006/relationships/image" Target="../media/image2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5" Type="http://schemas.openxmlformats.org/officeDocument/2006/relationships/image" Target="../media/image11.png"/><Relationship Id="rId6" Type="http://schemas.openxmlformats.org/officeDocument/2006/relationships/image" Target="../media/image2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5" Type="http://schemas.openxmlformats.org/officeDocument/2006/relationships/image" Target="../media/image15.png"/><Relationship Id="rId6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5" Type="http://schemas.openxmlformats.org/officeDocument/2006/relationships/image" Target="../media/image2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5" Type="http://schemas.openxmlformats.org/officeDocument/2006/relationships/image" Target="../media/image31.png"/><Relationship Id="rId6" Type="http://schemas.openxmlformats.org/officeDocument/2006/relationships/image" Target="../media/image3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5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5" Type="http://schemas.openxmlformats.org/officeDocument/2006/relationships/image" Target="../media/image27.png"/><Relationship Id="rId6" Type="http://schemas.openxmlformats.org/officeDocument/2006/relationships/image" Target="../media/image3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5" Type="http://schemas.openxmlformats.org/officeDocument/2006/relationships/image" Target="../media/image3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5" Type="http://schemas.openxmlformats.org/officeDocument/2006/relationships/image" Target="../media/image3.png"/><Relationship Id="rId6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5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5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5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5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5" Type="http://schemas.openxmlformats.org/officeDocument/2006/relationships/image" Target="../media/image19.png"/><Relationship Id="rId6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5" Type="http://schemas.openxmlformats.org/officeDocument/2006/relationships/image" Target="../media/image12.png"/><Relationship Id="rId6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rgbClr val="00B5D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6213" y="3359398"/>
            <a:ext cx="2810675" cy="1374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-284725" y="-417375"/>
            <a:ext cx="4762500" cy="42291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/>
          <p:nvPr/>
        </p:nvSpPr>
        <p:spPr>
          <a:xfrm>
            <a:off x="1289550" y="1064100"/>
            <a:ext cx="6564900" cy="1569300"/>
          </a:xfrm>
          <a:prstGeom prst="rect">
            <a:avLst/>
          </a:prstGeom>
          <a:noFill/>
          <a:ln cap="flat" cmpd="sng" w="9525">
            <a:solidFill>
              <a:srgbClr val="00B5D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sz="2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Beitrag des Ursulinengymnasiums, Köln-Alststadt</a:t>
            </a:r>
            <a:endParaRPr sz="2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"/>
          <p:cNvSpPr/>
          <p:nvPr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rgbClr val="00B5D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0" name="Google Shape;13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6724" y="4161225"/>
            <a:ext cx="1558625" cy="76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2"/>
          <p:cNvPicPr preferRelativeResize="0"/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-284725" y="-417375"/>
            <a:ext cx="476250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7525" y="1589925"/>
            <a:ext cx="7093474" cy="326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22400" y="79300"/>
            <a:ext cx="3266149" cy="4081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3"/>
          <p:cNvSpPr/>
          <p:nvPr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rgbClr val="00B5D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9" name="Google Shape;13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6724" y="4161225"/>
            <a:ext cx="1558625" cy="76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3"/>
          <p:cNvPicPr preferRelativeResize="0"/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-284725" y="-417375"/>
            <a:ext cx="476250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2450" y="98887"/>
            <a:ext cx="7813627" cy="3196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95125" y="1519950"/>
            <a:ext cx="3129600" cy="362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4"/>
          <p:cNvSpPr/>
          <p:nvPr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rgbClr val="00B5D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8" name="Google Shape;14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6724" y="4161225"/>
            <a:ext cx="1558625" cy="76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4"/>
          <p:cNvPicPr preferRelativeResize="0"/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-284725" y="-417375"/>
            <a:ext cx="476250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625" y="77478"/>
            <a:ext cx="7560850" cy="3083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14500" y="1494675"/>
            <a:ext cx="3063700" cy="3578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5"/>
          <p:cNvSpPr/>
          <p:nvPr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rgbClr val="00B5D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7" name="Google Shape;15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6724" y="4161225"/>
            <a:ext cx="1558625" cy="76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5"/>
          <p:cNvPicPr preferRelativeResize="0"/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-284725" y="-417375"/>
            <a:ext cx="476250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7075" y="1818013"/>
            <a:ext cx="7219651" cy="271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91475" y="124550"/>
            <a:ext cx="3243775" cy="374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6"/>
          <p:cNvSpPr/>
          <p:nvPr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rgbClr val="00B5D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6" name="Google Shape;16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6724" y="4161225"/>
            <a:ext cx="1558625" cy="76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-284725" y="-417375"/>
            <a:ext cx="476250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7175" y="81875"/>
            <a:ext cx="7763050" cy="323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43674" y="1489400"/>
            <a:ext cx="2979000" cy="3433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7"/>
          <p:cNvSpPr/>
          <p:nvPr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rgbClr val="00B5D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5" name="Google Shape;17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6724" y="4161225"/>
            <a:ext cx="1558625" cy="76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7"/>
          <p:cNvPicPr preferRelativeResize="0"/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-284725" y="-417375"/>
            <a:ext cx="476250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100" y="142475"/>
            <a:ext cx="5943226" cy="2561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49150" y="1655675"/>
            <a:ext cx="3084576" cy="3492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51200" y="268850"/>
            <a:ext cx="3084575" cy="3658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8"/>
          <p:cNvSpPr/>
          <p:nvPr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rgbClr val="00B5D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5" name="Google Shape;18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6724" y="4161225"/>
            <a:ext cx="1558625" cy="76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8"/>
          <p:cNvPicPr preferRelativeResize="0"/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-284725" y="-417375"/>
            <a:ext cx="476250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8300" y="1909225"/>
            <a:ext cx="6840499" cy="309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45550" y="145423"/>
            <a:ext cx="2861000" cy="3383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9"/>
          <p:cNvSpPr/>
          <p:nvPr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rgbClr val="00B5D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4" name="Google Shape;19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6724" y="4161225"/>
            <a:ext cx="1558625" cy="76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9"/>
          <p:cNvPicPr preferRelativeResize="0"/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-284725" y="-417375"/>
            <a:ext cx="476250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7725" y="2134750"/>
            <a:ext cx="6537202" cy="278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93175" y="96800"/>
            <a:ext cx="7832174" cy="320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0"/>
          <p:cNvSpPr/>
          <p:nvPr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rgbClr val="00B5D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3" name="Google Shape;20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6724" y="4161225"/>
            <a:ext cx="1558625" cy="76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0"/>
          <p:cNvPicPr preferRelativeResize="0"/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-284725" y="-417375"/>
            <a:ext cx="476250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1476" y="321725"/>
            <a:ext cx="8105976" cy="374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1"/>
          <p:cNvSpPr/>
          <p:nvPr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rgbClr val="00B5D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1" name="Google Shape;21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6724" y="4161225"/>
            <a:ext cx="1558625" cy="76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1"/>
          <p:cNvPicPr preferRelativeResize="0"/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-284725" y="-417375"/>
            <a:ext cx="476250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0375" y="1543675"/>
            <a:ext cx="7026499" cy="32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47425" y="193025"/>
            <a:ext cx="7177925" cy="3327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/>
          <p:nvPr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rgbClr val="00B5D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6724" y="4161225"/>
            <a:ext cx="1558625" cy="76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-284725" y="-417375"/>
            <a:ext cx="476250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9275" y="357300"/>
            <a:ext cx="7809456" cy="3656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2"/>
          <p:cNvSpPr/>
          <p:nvPr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rgbClr val="00B5D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0" name="Google Shape;22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6724" y="4161225"/>
            <a:ext cx="1558625" cy="76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2"/>
          <p:cNvPicPr preferRelativeResize="0"/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-284725" y="-417375"/>
            <a:ext cx="476250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2450" y="1835900"/>
            <a:ext cx="6845549" cy="3153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63850" y="115275"/>
            <a:ext cx="6761501" cy="302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3"/>
          <p:cNvSpPr/>
          <p:nvPr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rgbClr val="00B5D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9" name="Google Shape;22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6724" y="4161225"/>
            <a:ext cx="1558625" cy="76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3"/>
          <p:cNvPicPr preferRelativeResize="0"/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-284725" y="-417375"/>
            <a:ext cx="476250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0192" y="165450"/>
            <a:ext cx="8550960" cy="393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/>
          <p:nvPr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rgbClr val="00B5D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6724" y="4161225"/>
            <a:ext cx="1558625" cy="76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-284725" y="-417375"/>
            <a:ext cx="476250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550" y="2116859"/>
            <a:ext cx="6309725" cy="2806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90875" y="222886"/>
            <a:ext cx="6747624" cy="294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/>
          <p:nvPr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rgbClr val="00B5D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6724" y="4161225"/>
            <a:ext cx="1558625" cy="76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-284725" y="-417375"/>
            <a:ext cx="476250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1650" y="205325"/>
            <a:ext cx="8709499" cy="3842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/>
          <p:nvPr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rgbClr val="00B5D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6724" y="4161225"/>
            <a:ext cx="1558625" cy="76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-284725" y="-417375"/>
            <a:ext cx="476250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613" y="148125"/>
            <a:ext cx="8988773" cy="3937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/>
          <p:nvPr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rgbClr val="00B5D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6724" y="4161225"/>
            <a:ext cx="1558625" cy="76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-284725" y="-417375"/>
            <a:ext cx="476250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188" y="127600"/>
            <a:ext cx="8963626" cy="403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/>
          <p:nvPr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rgbClr val="00B5D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4" name="Google Shape;10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6724" y="4161225"/>
            <a:ext cx="1558625" cy="76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-284725" y="-417375"/>
            <a:ext cx="476250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6013" y="132000"/>
            <a:ext cx="8811974" cy="3914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/>
          <p:nvPr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rgbClr val="00B5D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2" name="Google Shape;11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6724" y="4161225"/>
            <a:ext cx="1558625" cy="76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0"/>
          <p:cNvPicPr preferRelativeResize="0"/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-284725" y="-417375"/>
            <a:ext cx="476250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55000" y="150262"/>
            <a:ext cx="7046400" cy="309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4950" y="2303500"/>
            <a:ext cx="6171350" cy="2741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/>
          <p:nvPr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rgbClr val="00B5D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1" name="Google Shape;12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6724" y="4161225"/>
            <a:ext cx="1558625" cy="76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1"/>
          <p:cNvPicPr preferRelativeResize="0"/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-284725" y="-417375"/>
            <a:ext cx="476250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550" y="2149950"/>
            <a:ext cx="6301723" cy="277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52450" y="91900"/>
            <a:ext cx="3433874" cy="39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